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AA9652-8091-088B-1CA1-291856152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5719F9-897C-4566-3539-C228B92B9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EE9B03-9775-7C5D-7A9B-46DCC6ACF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8728A2-DCCF-AD4B-9C45-FD373F2DC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4BF702-D7EB-BA1D-ED1C-F6E3D08DA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9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FC4E6-612F-87F0-5BF5-14DD071A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82AB3A-6A32-C7C6-95DE-2AD5B396D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67D225-EA89-12F5-6079-E212D501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29D601-9D7C-B989-9694-915AF604C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4D9F25-E885-E156-8B09-7DF8BC81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06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01D98A-41D7-52F3-C87F-34058FFE0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3D0A44-C58E-75C3-686D-370C0BFFC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D8280F-361C-2955-09B3-29702B18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8EBC58-323B-B065-AC76-481E776A3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896EAB-26D4-8457-C457-67167EF6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9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C0CF4C-C1E4-6BAD-0E32-52DA77B53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89233E-F648-EF57-4D3F-FC73CAB29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A8484E-2348-14E7-8E6B-413147915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C8445F-4E5D-A060-1708-52A45DE05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49E70F-4227-DC95-3CDD-01D0FF9A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9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D8503-540D-10E0-4688-4465ACB7A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A8D1CD-F4E9-6F1C-F842-641D0C2C6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9D25F2-BC82-D209-3CCE-3ED2752B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80AFDF-CA40-026A-E011-CDCD24CA7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B98B62-D895-6370-D9DC-1EB6C711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9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E5ECE-1E6D-54C8-68D9-BC9D193BE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D48F80-0736-4E86-3F7C-849D809C0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9625C8-4B4A-7BDB-4943-31CA2C882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947925-6AE5-7417-ECF0-E82BCD563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53A620-A733-DEEE-7180-22F62000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FB461F-C0CA-6ACC-4EDC-268854A2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77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B82869-E39D-65C6-DCD1-B58C5D180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306F32-C4EE-4EB7-4ED1-5A870FDF8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FBAA0E-B34B-43A6-0440-9349255C7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87FADAC-F9FF-DCA8-01AA-BBC7556E2A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7F591-7AD7-6816-1477-F42EC3A06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BEDCE20-9A55-7E7A-D5C2-6FE864AE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4F6648-DC91-8F70-C147-BC36DAA9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1FCDE7A-0BA7-8DAB-9155-AA5CDDDB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9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C399DF-C24F-0A55-3B18-12794973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88AE18-7925-34C6-72BD-E4D23B3C7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B0A1D5-FAAB-E99E-796C-F15D7550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C4CE9D-C4C9-9A5E-9644-514404CE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80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2E1109-0A62-38A9-24B3-420532B4F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72102B-922C-CAAC-AE96-C468FFBD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07F157-11EE-CA43-91C2-DB1A6EA7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02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4DD7A-58FD-F16D-E0B9-F5E3B59F7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91B678-6219-5459-FF6D-7B2E973C6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8C0070-13A0-EB0E-4ADD-C43C5970A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B26D33-3DE3-BAE3-CECD-2F53AF2B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1A552C-C07D-B5EE-8F9E-EE4E8E0D4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B4D826-4A02-50BB-4AF7-C489F5A0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71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AA0838-1280-A973-523F-183E7DB8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4F9AE8D-B645-2BDD-C11E-AA15A9354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104A-DABC-83F0-823F-BE77CB080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CD14C8-CC2D-77F0-FAAF-C7341286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B6E1D2-3BCB-CDF0-82E6-4BBDCBDBD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8F9C89-E6EC-C78F-9FD3-7A4A63D4E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10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3BDF8ED-59C3-C28A-5AD4-FFA6ADB52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EA6C3D-69D4-1943-AFCB-61137BC2C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A36EDF-1A61-3F1A-1444-423570868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829D8-0CC6-1A9A-5418-975502E65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F89DF9-531E-14C0-8D45-ACFA59EA8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4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9C5B7AB-8AA2-5FF1-5042-AA05E4F2684D}"/>
              </a:ext>
            </a:extLst>
          </p:cNvPr>
          <p:cNvCxnSpPr>
            <a:cxnSpLocks/>
          </p:cNvCxnSpPr>
          <p:nvPr/>
        </p:nvCxnSpPr>
        <p:spPr>
          <a:xfrm flipV="1">
            <a:off x="1397564" y="3666730"/>
            <a:ext cx="9224253" cy="73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450BC5-8C9B-BEAB-23AF-582382D10361}"/>
              </a:ext>
            </a:extLst>
          </p:cNvPr>
          <p:cNvSpPr txBox="1"/>
          <p:nvPr/>
        </p:nvSpPr>
        <p:spPr>
          <a:xfrm>
            <a:off x="2632361" y="2401615"/>
            <a:ext cx="7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学年毎在室人数一覧表示ツール</a:t>
            </a:r>
            <a:r>
              <a:rPr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（使用方法）</a:t>
            </a:r>
            <a:endParaRPr kumimoji="1" lang="ja-JP" altLang="en-US" sz="36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EB664C-240D-23CC-C826-052537839FCF}"/>
              </a:ext>
            </a:extLst>
          </p:cNvPr>
          <p:cNvSpPr txBox="1"/>
          <p:nvPr/>
        </p:nvSpPr>
        <p:spPr>
          <a:xfrm>
            <a:off x="3048000" y="380551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R6.8.22</a:t>
            </a:r>
          </a:p>
        </p:txBody>
      </p:sp>
    </p:spTree>
    <p:extLst>
      <p:ext uri="{BB962C8B-B14F-4D97-AF65-F5344CB8AC3E}">
        <p14:creationId xmlns:p14="http://schemas.microsoft.com/office/powerpoint/2010/main" val="75315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CC172EF-A3C4-034B-8BB9-19B14A5D3D03}"/>
              </a:ext>
            </a:extLst>
          </p:cNvPr>
          <p:cNvCxnSpPr/>
          <p:nvPr/>
        </p:nvCxnSpPr>
        <p:spPr>
          <a:xfrm flipV="1">
            <a:off x="184727" y="969710"/>
            <a:ext cx="11526982" cy="9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A0DAB2-3D39-2FC0-EA65-2C6F1DACE313}"/>
              </a:ext>
            </a:extLst>
          </p:cNvPr>
          <p:cNvSpPr txBox="1"/>
          <p:nvPr/>
        </p:nvSpPr>
        <p:spPr>
          <a:xfrm>
            <a:off x="309418" y="369615"/>
            <a:ext cx="8424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入退館管理一覧</a:t>
            </a:r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の帳票ダウンロード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F46EE0-3DBF-3FE6-ED96-257F5788E2F4}"/>
              </a:ext>
            </a:extLst>
          </p:cNvPr>
          <p:cNvSpPr txBox="1"/>
          <p:nvPr/>
        </p:nvSpPr>
        <p:spPr>
          <a:xfrm>
            <a:off x="1121295" y="5472791"/>
            <a:ext cx="37428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①「入退室管理一覧」から「ファイル出力」を選択し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の帳票を出力します。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（入退室管理一覧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_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年月日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.xlsx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というデータが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出力されます）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2037E52-A0E4-655B-A12E-5DB2C009D9D2}"/>
              </a:ext>
            </a:extLst>
          </p:cNvPr>
          <p:cNvSpPr/>
          <p:nvPr/>
        </p:nvSpPr>
        <p:spPr>
          <a:xfrm>
            <a:off x="1639454" y="2621280"/>
            <a:ext cx="638418" cy="1914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A6156B5-294B-A455-9E39-5928F09D4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655" y="1394224"/>
            <a:ext cx="3542083" cy="39566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1B5AC57-FABE-CC83-1502-5E7506FF888F}"/>
              </a:ext>
            </a:extLst>
          </p:cNvPr>
          <p:cNvSpPr/>
          <p:nvPr/>
        </p:nvSpPr>
        <p:spPr>
          <a:xfrm>
            <a:off x="4178300" y="4930140"/>
            <a:ext cx="434340" cy="1981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F66E0E1-F3D2-0925-5940-A335C9EA0877}"/>
              </a:ext>
            </a:extLst>
          </p:cNvPr>
          <p:cNvSpPr txBox="1"/>
          <p:nvPr/>
        </p:nvSpPr>
        <p:spPr>
          <a:xfrm>
            <a:off x="6659090" y="5472790"/>
            <a:ext cx="3742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②ツールの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ファイルを開き「スタート」を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クリックします。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2FA4BED-8CC5-AAED-DF8D-155BBE4B0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985" y="1394225"/>
            <a:ext cx="5747671" cy="3956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5B99535-A7C9-9A21-6B84-9DCDD9554B44}"/>
              </a:ext>
            </a:extLst>
          </p:cNvPr>
          <p:cNvSpPr/>
          <p:nvPr/>
        </p:nvSpPr>
        <p:spPr>
          <a:xfrm>
            <a:off x="9207500" y="1507129"/>
            <a:ext cx="1876136" cy="3863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2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CC172EF-A3C4-034B-8BB9-19B14A5D3D03}"/>
              </a:ext>
            </a:extLst>
          </p:cNvPr>
          <p:cNvCxnSpPr/>
          <p:nvPr/>
        </p:nvCxnSpPr>
        <p:spPr>
          <a:xfrm flipV="1">
            <a:off x="184727" y="969710"/>
            <a:ext cx="11526982" cy="9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A0DAB2-3D39-2FC0-EA65-2C6F1DACE313}"/>
              </a:ext>
            </a:extLst>
          </p:cNvPr>
          <p:cNvSpPr txBox="1"/>
          <p:nvPr/>
        </p:nvSpPr>
        <p:spPr>
          <a:xfrm>
            <a:off x="309418" y="369615"/>
            <a:ext cx="8252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在室数と累計登館数の表示</a:t>
            </a:r>
            <a:endParaRPr kumimoji="1" lang="ja-JP" altLang="en-US" sz="36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0E701B1-BB29-1195-7473-52EBB1DB9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80" y="2108823"/>
            <a:ext cx="4352805" cy="2733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245D4-FDFB-FA1A-FD86-0B4C999CBEC3}"/>
              </a:ext>
            </a:extLst>
          </p:cNvPr>
          <p:cNvSpPr txBox="1"/>
          <p:nvPr/>
        </p:nvSpPr>
        <p:spPr>
          <a:xfrm>
            <a:off x="1209635" y="5050688"/>
            <a:ext cx="3742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③ダウンロードした「入退館管理一覧」の　　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ファイルを選択し「開く」を選択します。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F4B944-8F5F-3F86-CB60-5BB80AB601B1}"/>
              </a:ext>
            </a:extLst>
          </p:cNvPr>
          <p:cNvSpPr/>
          <p:nvPr/>
        </p:nvSpPr>
        <p:spPr>
          <a:xfrm>
            <a:off x="831081" y="2140686"/>
            <a:ext cx="1388880" cy="1097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D6B0CA9-64DB-BB16-8E83-B9F71EDB2216}"/>
              </a:ext>
            </a:extLst>
          </p:cNvPr>
          <p:cNvSpPr txBox="1"/>
          <p:nvPr/>
        </p:nvSpPr>
        <p:spPr>
          <a:xfrm>
            <a:off x="6659648" y="5050687"/>
            <a:ext cx="37428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④上記の通り、日付と在籍数、累計登館数が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表示されます。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累計来館数は、中抜けなどで同じ児童が複数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打刻したものは人数に</a:t>
            </a:r>
            <a:r>
              <a:rPr lang="ja-JP" altLang="en-US" sz="12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含まれません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C45CDF-C39D-66F6-506F-6E387A215D0C}"/>
              </a:ext>
            </a:extLst>
          </p:cNvPr>
          <p:cNvSpPr txBox="1"/>
          <p:nvPr/>
        </p:nvSpPr>
        <p:spPr>
          <a:xfrm>
            <a:off x="10506364" y="6281413"/>
            <a:ext cx="11129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以上です</a:t>
            </a:r>
            <a:endParaRPr lang="ja-JP" altLang="en-US" dirty="0">
              <a:highlight>
                <a:srgbClr val="FFFF00"/>
              </a:highlight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7197FB5-3FC0-09FA-018E-CBEA6EAD3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" b="-1"/>
          <a:stretch/>
        </p:blipFill>
        <p:spPr>
          <a:xfrm>
            <a:off x="6273224" y="1756985"/>
            <a:ext cx="4482359" cy="30856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14967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142</Words>
  <Application>Microsoft Office PowerPoint</Application>
  <PresentationFormat>ワイド画面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BIZ UDPゴシック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kodomo09</dc:creator>
  <cp:lastModifiedBy>kodomo09</cp:lastModifiedBy>
  <cp:revision>12</cp:revision>
  <dcterms:created xsi:type="dcterms:W3CDTF">2024-08-22T05:51:07Z</dcterms:created>
  <dcterms:modified xsi:type="dcterms:W3CDTF">2024-08-23T01:20:59Z</dcterms:modified>
</cp:coreProperties>
</file>