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AA9652-8091-088B-1CA1-291856152F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F5719F9-897C-4566-3539-C228B92B9D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5EE9B03-9775-7C5D-7A9B-46DCC6ACF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F579-221B-4C4A-AD4C-A33B1AFC7173}" type="datetimeFigureOut">
              <a:rPr kumimoji="1" lang="ja-JP" altLang="en-US" smtClean="0"/>
              <a:t>2024/8/23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98728A2-DCCF-AD4B-9C45-FD373F2DC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A4BF702-D7EB-BA1D-ED1C-F6E3D08DA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CE45-D369-4CD6-AE92-2CF5983ADA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9493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2FC4E6-612F-87F0-5BF5-14DD071A3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F82AB3A-6A32-C7C6-95DE-2AD5B396D1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67D225-EA89-12F5-6079-E212D501F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F579-221B-4C4A-AD4C-A33B1AFC7173}" type="datetimeFigureOut">
              <a:rPr kumimoji="1" lang="ja-JP" altLang="en-US" smtClean="0"/>
              <a:t>2024/8/23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29D601-9D7C-B989-9694-915AF604C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64D9F25-E885-E156-8B09-7DF8BC81C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CE45-D369-4CD6-AE92-2CF5983ADA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0066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401D98A-41D7-52F3-C87F-34058FFE02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03D0A44-C58E-75C3-686D-370C0BFFCE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D8280F-361C-2955-09B3-29702B186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F579-221B-4C4A-AD4C-A33B1AFC7173}" type="datetimeFigureOut">
              <a:rPr kumimoji="1" lang="ja-JP" altLang="en-US" smtClean="0"/>
              <a:t>2024/8/23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B8EBC58-323B-B065-AC76-481E776A3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896EAB-26D4-8457-C457-67167EF6A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CE45-D369-4CD6-AE92-2CF5983ADA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3947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C0CF4C-C1E4-6BAD-0E32-52DA77B534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F89233E-F648-EF57-4D3F-FC73CAB298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0A8484E-2348-14E7-8E6B-413147915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F579-221B-4C4A-AD4C-A33B1AFC7173}" type="datetimeFigureOut">
              <a:rPr kumimoji="1" lang="ja-JP" altLang="en-US" smtClean="0"/>
              <a:t>2024/8/23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7C8445F-4E5D-A060-1708-52A45DE05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F49E70F-4227-DC95-3CDD-01D0FF9A5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CE45-D369-4CD6-AE92-2CF5983ADA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599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2D8503-540D-10E0-4688-4465ACB7A8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6A8D1CD-F4E9-6F1C-F842-641D0C2C63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D9D25F2-BC82-D209-3CCE-3ED2752BC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F579-221B-4C4A-AD4C-A33B1AFC7173}" type="datetimeFigureOut">
              <a:rPr kumimoji="1" lang="ja-JP" altLang="en-US" smtClean="0"/>
              <a:t>2024/8/23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80AFDF-CA40-026A-E011-CDCD24CA7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CB98B62-D895-6370-D9DC-1EB6C711D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CE45-D369-4CD6-AE92-2CF5983ADA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6990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DE5ECE-1E6D-54C8-68D9-BC9D193BE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0D48F80-0736-4E86-3F7C-849D809C0C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49625C8-4B4A-7BDB-4943-31CA2C882C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A947925-6AE5-7417-ECF0-E82BCD563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F579-221B-4C4A-AD4C-A33B1AFC7173}" type="datetimeFigureOut">
              <a:rPr kumimoji="1" lang="ja-JP" altLang="en-US" smtClean="0"/>
              <a:t>2024/8/23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553A620-A733-DEEE-7180-22F620007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2FB461F-C0CA-6ACC-4EDC-268854A2C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CE45-D369-4CD6-AE92-2CF5983ADA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776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B82869-E39D-65C6-DCD1-B58C5D180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7306F32-C4EE-4EB7-4ED1-5A870FDF82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2FBAA0E-B34B-43A6-0440-9349255C7C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87FADAC-F9FF-DCA8-01AA-BBC7556E2A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A97F591-7AD7-6816-1477-F42EC3A061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BEDCE20-9A55-7E7A-D5C2-6FE864AE8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F579-221B-4C4A-AD4C-A33B1AFC7173}" type="datetimeFigureOut">
              <a:rPr kumimoji="1" lang="ja-JP" altLang="en-US" smtClean="0"/>
              <a:t>2024/8/23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B4F6648-DC91-8F70-C147-BC36DAA94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1FCDE7A-0BA7-8DAB-9155-AA5CDDDB4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CE45-D369-4CD6-AE92-2CF5983ADA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099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C399DF-C24F-0A55-3B18-127949730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788AE18-7925-34C6-72BD-E4D23B3C76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F579-221B-4C4A-AD4C-A33B1AFC7173}" type="datetimeFigureOut">
              <a:rPr kumimoji="1" lang="ja-JP" altLang="en-US" smtClean="0"/>
              <a:t>2024/8/23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8B0A1D5-FAAB-E99E-796C-F15D75509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7C4CE9D-C4C9-9A5E-9644-514404CEE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CE45-D369-4CD6-AE92-2CF5983ADA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7808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D2E1109-0A62-38A9-24B3-420532B4F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F579-221B-4C4A-AD4C-A33B1AFC7173}" type="datetimeFigureOut">
              <a:rPr kumimoji="1" lang="ja-JP" altLang="en-US" smtClean="0"/>
              <a:t>2024/8/23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C72102B-922C-CAAC-AE96-C468FFBDD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307F157-11EE-CA43-91C2-DB1A6EA7B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CE45-D369-4CD6-AE92-2CF5983ADA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7028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E4DD7A-58FD-F16D-E0B9-F5E3B59F7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91B678-6219-5459-FF6D-7B2E973C6A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88C0070-13A0-EB0E-4ADD-C43C5970A6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6B26D33-3DE3-BAE3-CECD-2F53AF2B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F579-221B-4C4A-AD4C-A33B1AFC7173}" type="datetimeFigureOut">
              <a:rPr kumimoji="1" lang="ja-JP" altLang="en-US" smtClean="0"/>
              <a:t>2024/8/23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71A552C-C07D-B5EE-8F9E-EE4E8E0D4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0B4D826-4A02-50BB-4AF7-C489F5A06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CE45-D369-4CD6-AE92-2CF5983ADA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3714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AA0838-1280-A973-523F-183E7DB89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4F9AE8D-B645-2BDD-C11E-AA15A93541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854104A-DABC-83F0-823F-BE77CB0808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9CD14C8-CC2D-77F0-FAAF-C73412866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F579-221B-4C4A-AD4C-A33B1AFC7173}" type="datetimeFigureOut">
              <a:rPr kumimoji="1" lang="ja-JP" altLang="en-US" smtClean="0"/>
              <a:t>2024/8/23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8B6E1D2-3BCB-CDF0-82E6-4BBDCBDBD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F8F9C89-E6EC-C78F-9FD3-7A4A63D4E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CE45-D369-4CD6-AE92-2CF5983ADA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0103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3BDF8ED-59C3-C28A-5AD4-FFA6ADB528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BEA6C3D-69D4-1943-AFCB-61137BC2C9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AA36EDF-1A61-3F1A-1444-4235708686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8F579-221B-4C4A-AD4C-A33B1AFC7173}" type="datetimeFigureOut">
              <a:rPr kumimoji="1" lang="ja-JP" altLang="en-US" smtClean="0"/>
              <a:t>2024/8/23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70829D8-0CC6-1A9A-5418-975502E652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9F89DF9-531E-14C0-8D45-ACFA59EA8B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6CE45-D369-4CD6-AE92-2CF5983ADA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9145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D9C5B7AB-8AA2-5FF1-5042-AA05E4F2684D}"/>
              </a:ext>
            </a:extLst>
          </p:cNvPr>
          <p:cNvCxnSpPr>
            <a:cxnSpLocks/>
          </p:cNvCxnSpPr>
          <p:nvPr/>
        </p:nvCxnSpPr>
        <p:spPr>
          <a:xfrm flipV="1">
            <a:off x="1397564" y="3666730"/>
            <a:ext cx="9224253" cy="739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1450BC5-8C9B-BEAB-23AF-582382D10361}"/>
              </a:ext>
            </a:extLst>
          </p:cNvPr>
          <p:cNvSpPr txBox="1"/>
          <p:nvPr/>
        </p:nvSpPr>
        <p:spPr>
          <a:xfrm>
            <a:off x="2632361" y="2401615"/>
            <a:ext cx="711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予定変更者一覧表示ツール</a:t>
            </a:r>
            <a:endParaRPr kumimoji="1" lang="en-US" altLang="ja-JP" sz="36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lang="ja-JP" altLang="en-US" sz="36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（使用方法）</a:t>
            </a:r>
            <a:endParaRPr kumimoji="1" lang="ja-JP" altLang="en-US" sz="36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EEB664C-240D-23CC-C826-052537839FCF}"/>
              </a:ext>
            </a:extLst>
          </p:cNvPr>
          <p:cNvSpPr txBox="1"/>
          <p:nvPr/>
        </p:nvSpPr>
        <p:spPr>
          <a:xfrm>
            <a:off x="3048000" y="380551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ja-JP" sz="18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R6.8.22</a:t>
            </a:r>
          </a:p>
        </p:txBody>
      </p:sp>
    </p:spTree>
    <p:extLst>
      <p:ext uri="{BB962C8B-B14F-4D97-AF65-F5344CB8AC3E}">
        <p14:creationId xmlns:p14="http://schemas.microsoft.com/office/powerpoint/2010/main" val="753150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0CC172EF-A3C4-034B-8BB9-19B14A5D3D03}"/>
              </a:ext>
            </a:extLst>
          </p:cNvPr>
          <p:cNvCxnSpPr/>
          <p:nvPr/>
        </p:nvCxnSpPr>
        <p:spPr>
          <a:xfrm flipV="1">
            <a:off x="184727" y="969710"/>
            <a:ext cx="11526982" cy="924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8A0DAB2-3D39-2FC0-EA65-2C6F1DACE313}"/>
              </a:ext>
            </a:extLst>
          </p:cNvPr>
          <p:cNvSpPr txBox="1"/>
          <p:nvPr/>
        </p:nvSpPr>
        <p:spPr>
          <a:xfrm>
            <a:off x="309418" y="369615"/>
            <a:ext cx="61283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予定実績の帳票ダウンロード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F46EE0-3DBF-3FE6-ED96-257F5788E2F4}"/>
              </a:ext>
            </a:extLst>
          </p:cNvPr>
          <p:cNvSpPr txBox="1"/>
          <p:nvPr/>
        </p:nvSpPr>
        <p:spPr>
          <a:xfrm>
            <a:off x="867295" y="5472791"/>
            <a:ext cx="374280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①「利用予定・実績一覧」から「ファイル出力」を選択し</a:t>
            </a:r>
            <a:endParaRPr lang="en-US" altLang="ja-JP" sz="12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 </a:t>
            </a:r>
            <a:r>
              <a:rPr lang="en-US" altLang="ja-JP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Excel</a:t>
            </a:r>
            <a:r>
              <a:rPr lang="ja-JP" altLang="en-US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の帳票を出力します。</a:t>
            </a:r>
            <a:endParaRPr lang="en-US" altLang="ja-JP" sz="12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 </a:t>
            </a:r>
            <a:r>
              <a:rPr lang="en-US" altLang="ja-JP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(</a:t>
            </a:r>
            <a:r>
              <a:rPr lang="ja-JP" altLang="en-US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利用予定・実績一覧</a:t>
            </a:r>
            <a:r>
              <a:rPr lang="en-US" altLang="ja-JP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_</a:t>
            </a:r>
            <a:r>
              <a:rPr lang="ja-JP" altLang="en-US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年月日</a:t>
            </a:r>
            <a:r>
              <a:rPr lang="en-US" altLang="ja-JP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.xlsx</a:t>
            </a:r>
            <a:r>
              <a:rPr lang="ja-JP" altLang="en-US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というデータが</a:t>
            </a:r>
            <a:endParaRPr lang="en-US" altLang="ja-JP" sz="12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出力されます）</a:t>
            </a:r>
            <a:endParaRPr lang="en-US" altLang="ja-JP" sz="12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B2037E52-A0E4-655B-A12E-5DB2C009D9D2}"/>
              </a:ext>
            </a:extLst>
          </p:cNvPr>
          <p:cNvSpPr/>
          <p:nvPr/>
        </p:nvSpPr>
        <p:spPr>
          <a:xfrm>
            <a:off x="1385454" y="2621280"/>
            <a:ext cx="638418" cy="1914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22B79B9A-EE5B-B192-A820-302C637AB4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611" y="1831696"/>
            <a:ext cx="3621338" cy="349331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C9D3BEB-F17A-96C3-4062-243AF252717F}"/>
              </a:ext>
            </a:extLst>
          </p:cNvPr>
          <p:cNvSpPr txBox="1"/>
          <p:nvPr/>
        </p:nvSpPr>
        <p:spPr>
          <a:xfrm>
            <a:off x="5072013" y="5477317"/>
            <a:ext cx="37428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②①と同様に処理を行い、当日の朝の利用予定・実績</a:t>
            </a:r>
            <a:endParaRPr lang="en-US" altLang="ja-JP" sz="12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一覧のデータを出力します。</a:t>
            </a:r>
            <a:endParaRPr lang="en-US" altLang="ja-JP" sz="12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755782AD-7511-0B50-7F02-2CBD891D2322}"/>
              </a:ext>
            </a:extLst>
          </p:cNvPr>
          <p:cNvSpPr/>
          <p:nvPr/>
        </p:nvSpPr>
        <p:spPr>
          <a:xfrm>
            <a:off x="5590172" y="2625806"/>
            <a:ext cx="638418" cy="1914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D3C504C7-3170-A0FD-2F1A-5CF73FFC1C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5329" y="1836222"/>
            <a:ext cx="3621338" cy="349331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C8E73117-8D64-9C74-0328-1AA741A1A60B}"/>
              </a:ext>
            </a:extLst>
          </p:cNvPr>
          <p:cNvSpPr txBox="1"/>
          <p:nvPr/>
        </p:nvSpPr>
        <p:spPr>
          <a:xfrm>
            <a:off x="1865376" y="1230667"/>
            <a:ext cx="1511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>
                <a:highlight>
                  <a:srgbClr val="FFFF00"/>
                </a:highlight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前日の夜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1D56B45D-8434-EF8D-A113-514A770908CA}"/>
              </a:ext>
            </a:extLst>
          </p:cNvPr>
          <p:cNvSpPr txBox="1"/>
          <p:nvPr/>
        </p:nvSpPr>
        <p:spPr>
          <a:xfrm>
            <a:off x="6173414" y="1230667"/>
            <a:ext cx="1540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highlight>
                  <a:srgbClr val="FFFF00"/>
                </a:highlight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当日の朝</a:t>
            </a:r>
            <a:endParaRPr kumimoji="1" lang="ja-JP" altLang="en-US" sz="2400" dirty="0">
              <a:highlight>
                <a:srgbClr val="FFFF00"/>
              </a:highlight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8F29A0AC-68C5-8387-E80F-9D7C1942952F}"/>
              </a:ext>
            </a:extLst>
          </p:cNvPr>
          <p:cNvSpPr txBox="1"/>
          <p:nvPr/>
        </p:nvSpPr>
        <p:spPr>
          <a:xfrm>
            <a:off x="8734231" y="3299767"/>
            <a:ext cx="353166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尚、予定変更者一覧表示ツールは</a:t>
            </a:r>
            <a:endParaRPr lang="en-US" altLang="ja-JP" sz="12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異なる時間に発行した利用予定・実績一覧の</a:t>
            </a:r>
            <a:endParaRPr lang="en-US" altLang="ja-JP" sz="12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データを比較するものなので、夜と朝の比較以外</a:t>
            </a:r>
            <a:endParaRPr lang="en-US" altLang="ja-JP" sz="12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にも任意のタイミングでデータの比較が可能です。</a:t>
            </a:r>
            <a:endParaRPr lang="en-US" altLang="ja-JP" sz="12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48328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0CC172EF-A3C4-034B-8BB9-19B14A5D3D03}"/>
              </a:ext>
            </a:extLst>
          </p:cNvPr>
          <p:cNvCxnSpPr/>
          <p:nvPr/>
        </p:nvCxnSpPr>
        <p:spPr>
          <a:xfrm flipV="1">
            <a:off x="184727" y="969710"/>
            <a:ext cx="11526982" cy="924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8A0DAB2-3D39-2FC0-EA65-2C6F1DACE313}"/>
              </a:ext>
            </a:extLst>
          </p:cNvPr>
          <p:cNvSpPr txBox="1"/>
          <p:nvPr/>
        </p:nvSpPr>
        <p:spPr>
          <a:xfrm>
            <a:off x="309418" y="369615"/>
            <a:ext cx="8252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予定実績の帳票比較と変更者一覧表示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2CECBD8F-0579-3F8E-1E3F-C6280031DA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129"/>
          <a:stretch/>
        </p:blipFill>
        <p:spPr>
          <a:xfrm>
            <a:off x="423904" y="1662277"/>
            <a:ext cx="3677042" cy="240581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671F4C3-9665-C83D-1A8E-0D845962D722}"/>
              </a:ext>
            </a:extLst>
          </p:cNvPr>
          <p:cNvSpPr txBox="1"/>
          <p:nvPr/>
        </p:nvSpPr>
        <p:spPr>
          <a:xfrm>
            <a:off x="257649" y="4230011"/>
            <a:ext cx="400955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③ツールの</a:t>
            </a:r>
            <a:r>
              <a:rPr lang="en-US" altLang="ja-JP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Excel</a:t>
            </a:r>
            <a:r>
              <a:rPr lang="ja-JP" altLang="en-US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ファイルを開き「ツール起動」を</a:t>
            </a:r>
            <a:endParaRPr lang="en-US" altLang="ja-JP" sz="14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 クリックします。</a:t>
            </a:r>
            <a:endParaRPr lang="en-US" altLang="ja-JP" sz="14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B030B522-B3C9-120D-79A5-CC4F369276EC}"/>
              </a:ext>
            </a:extLst>
          </p:cNvPr>
          <p:cNvSpPr/>
          <p:nvPr/>
        </p:nvSpPr>
        <p:spPr>
          <a:xfrm>
            <a:off x="1782618" y="2253276"/>
            <a:ext cx="895928" cy="3048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7A462790-41E3-44F1-9A0C-C0D39BA3AB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7964" y="1675903"/>
            <a:ext cx="3742805" cy="234422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6C4195A-0956-E495-ED3C-F15024B6B052}"/>
              </a:ext>
            </a:extLst>
          </p:cNvPr>
          <p:cNvSpPr/>
          <p:nvPr/>
        </p:nvSpPr>
        <p:spPr>
          <a:xfrm>
            <a:off x="4352636" y="1662277"/>
            <a:ext cx="1297709" cy="179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40C6910-BB58-0441-AE77-5BAFFB1D8100}"/>
              </a:ext>
            </a:extLst>
          </p:cNvPr>
          <p:cNvSpPr txBox="1"/>
          <p:nvPr/>
        </p:nvSpPr>
        <p:spPr>
          <a:xfrm>
            <a:off x="4193310" y="4217754"/>
            <a:ext cx="400955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④前日夜にダウンロードした「予定・実績一覧」の　　</a:t>
            </a:r>
            <a:endParaRPr lang="en-US" altLang="ja-JP" sz="14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 </a:t>
            </a:r>
            <a:r>
              <a:rPr lang="en-US" altLang="ja-JP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Excel</a:t>
            </a:r>
            <a:r>
              <a:rPr lang="ja-JP" altLang="en-US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ファイルを選択し「開く」を選択します。</a:t>
            </a:r>
            <a:endParaRPr lang="en-US" altLang="ja-JP" sz="14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DE0AB0A3-8CAA-CCB6-1E63-039D6F98CEE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4"/>
          <a:stretch/>
        </p:blipFill>
        <p:spPr>
          <a:xfrm>
            <a:off x="8095441" y="1662277"/>
            <a:ext cx="3742805" cy="23365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9E2AC4AE-F1C3-0449-FE8E-607E769DCAC3}"/>
              </a:ext>
            </a:extLst>
          </p:cNvPr>
          <p:cNvSpPr/>
          <p:nvPr/>
        </p:nvSpPr>
        <p:spPr>
          <a:xfrm>
            <a:off x="8213204" y="1662277"/>
            <a:ext cx="1297709" cy="179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A055EDE-A1CF-8EBB-B5ED-23B9FBB52E4D}"/>
              </a:ext>
            </a:extLst>
          </p:cNvPr>
          <p:cNvSpPr txBox="1"/>
          <p:nvPr/>
        </p:nvSpPr>
        <p:spPr>
          <a:xfrm>
            <a:off x="8095441" y="4217754"/>
            <a:ext cx="393566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⑤当日朝にダウンロードした「予定・実績一覧」の　　</a:t>
            </a:r>
            <a:endParaRPr lang="en-US" altLang="ja-JP" sz="14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 </a:t>
            </a:r>
            <a:r>
              <a:rPr lang="en-US" altLang="ja-JP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Excel</a:t>
            </a:r>
            <a:r>
              <a:rPr lang="ja-JP" altLang="en-US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ファイルを選択し「開く」を選択します。</a:t>
            </a:r>
            <a:endParaRPr lang="en-US" altLang="ja-JP" sz="14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14967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9A8FE572-01CB-DD32-609D-07599D8A88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5825" y="1662277"/>
            <a:ext cx="6068291" cy="3286991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294EF247-38D5-DD8A-5964-A53AAECECCF4}"/>
              </a:ext>
            </a:extLst>
          </p:cNvPr>
          <p:cNvCxnSpPr/>
          <p:nvPr/>
        </p:nvCxnSpPr>
        <p:spPr>
          <a:xfrm flipV="1">
            <a:off x="184727" y="969710"/>
            <a:ext cx="11526982" cy="924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F70D0DB-20B6-44EA-DC2D-CE4751E0802B}"/>
              </a:ext>
            </a:extLst>
          </p:cNvPr>
          <p:cNvSpPr txBox="1"/>
          <p:nvPr/>
        </p:nvSpPr>
        <p:spPr>
          <a:xfrm>
            <a:off x="309418" y="369615"/>
            <a:ext cx="8252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予定実績の帳票比較と変更者一覧表示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DFE2CE4-D8D4-6B0B-8B1F-635F206122FC}"/>
              </a:ext>
            </a:extLst>
          </p:cNvPr>
          <p:cNvSpPr txBox="1"/>
          <p:nvPr/>
        </p:nvSpPr>
        <p:spPr>
          <a:xfrm>
            <a:off x="3698122" y="5088071"/>
            <a:ext cx="5150314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⑥上記のような</a:t>
            </a:r>
            <a:r>
              <a:rPr lang="en-US" altLang="ja-JP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Excel</a:t>
            </a:r>
            <a:r>
              <a:rPr lang="ja-JP" altLang="en-US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ファイルが生成されます。</a:t>
            </a:r>
            <a:endParaRPr lang="en-US" altLang="ja-JP" sz="14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 記名されている方は前日の予定から記載に変更が　　</a:t>
            </a:r>
            <a:endParaRPr lang="en-US" altLang="ja-JP" sz="14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 あった方で、変更内容は黄色のセルに記載されています。</a:t>
            </a:r>
            <a:endParaRPr lang="en-US" altLang="ja-JP" sz="14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 尚、黄色のセルが空白の場合は、前日夜の間に記載内容 </a:t>
            </a:r>
            <a:endParaRPr lang="en-US" altLang="ja-JP" sz="14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en-US" altLang="ja-JP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  </a:t>
            </a:r>
            <a:r>
              <a:rPr lang="ja-JP" altLang="en-US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が消去されています。</a:t>
            </a:r>
            <a:endParaRPr lang="en-US" altLang="ja-JP" sz="14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 このファイルを保存する場合は「名前をつけて保存」</a:t>
            </a:r>
            <a:endParaRPr lang="en-US" altLang="ja-JP" sz="14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 消去する場合は保存をしないでファイルを閉じてください。</a:t>
            </a:r>
            <a:endParaRPr lang="en-US" altLang="ja-JP" sz="14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9394946-8E3B-B302-C9EB-04279AF1FF9D}"/>
              </a:ext>
            </a:extLst>
          </p:cNvPr>
          <p:cNvSpPr txBox="1"/>
          <p:nvPr/>
        </p:nvSpPr>
        <p:spPr>
          <a:xfrm>
            <a:off x="10506364" y="6281413"/>
            <a:ext cx="11129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highlight>
                  <a:srgbClr val="FFFF00"/>
                </a:highlight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以上です</a:t>
            </a:r>
            <a:endParaRPr lang="ja-JP" altLang="en-US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369613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312</Words>
  <Application>Microsoft Office PowerPoint</Application>
  <PresentationFormat>ワイド画面</PresentationFormat>
  <Paragraphs>32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BIZ UDPゴシック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kodomo09</dc:creator>
  <cp:lastModifiedBy>kodomo09</cp:lastModifiedBy>
  <cp:revision>4</cp:revision>
  <dcterms:created xsi:type="dcterms:W3CDTF">2024-08-22T05:51:07Z</dcterms:created>
  <dcterms:modified xsi:type="dcterms:W3CDTF">2024-08-23T01:04:16Z</dcterms:modified>
</cp:coreProperties>
</file>